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65" r:id="rId3"/>
    <p:sldMasterId id="2147483677" r:id="rId4"/>
  </p:sldMasterIdLst>
  <p:notesMasterIdLst>
    <p:notesMasterId r:id="rId10"/>
  </p:notesMasterIdLst>
  <p:handoutMasterIdLst>
    <p:handoutMasterId r:id="rId11"/>
  </p:handoutMasterIdLst>
  <p:sldIdLst>
    <p:sldId id="830" r:id="rId5"/>
    <p:sldId id="938" r:id="rId6"/>
    <p:sldId id="942" r:id="rId7"/>
    <p:sldId id="939" r:id="rId8"/>
    <p:sldId id="941" r:id="rId9"/>
  </p:sldIdLst>
  <p:sldSz cx="9144000" cy="6858000" type="screen4x3"/>
  <p:notesSz cx="6797675" cy="9926638"/>
  <p:defaultTextStyle>
    <a:defPPr>
      <a:defRPr lang="zh-TW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3" autoAdjust="0"/>
    <p:restoredTop sz="94660"/>
  </p:normalViewPr>
  <p:slideViewPr>
    <p:cSldViewPr showGuides="1">
      <p:cViewPr varScale="1">
        <p:scale>
          <a:sx n="52" d="100"/>
          <a:sy n="52" d="100"/>
        </p:scale>
        <p:origin x="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0"/>
          <p:cNvSpPr>
            <a:spLocks noChangeArrowheads="1"/>
          </p:cNvSpPr>
          <p:nvPr/>
        </p:nvSpPr>
        <p:spPr bwMode="auto">
          <a:xfrm flipV="1">
            <a:off x="358775" y="2598738"/>
            <a:ext cx="8637588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gray">
          <a:xfrm>
            <a:off x="179512" y="6309320"/>
            <a:ext cx="8636000" cy="2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/>
          <a:p>
            <a:pPr algn="r" eaLnBrk="1" hangingPunct="1"/>
            <a:fld id="{9A0DB2DC-4C9A-4742-B13C-FB6460FD3503}" type="slidenum">
              <a:rPr lang="zh-TW" altLang="en-US" dirty="0"/>
              <a:t>‹#›</a:t>
            </a:fld>
            <a:endParaRPr lang="zh-TW" altLang="en-US" dirty="0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672BCDF-26DD-1A6C-C5E5-EE9976C638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4145" y="59323"/>
            <a:ext cx="9261959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2023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14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5" name="圖片 1">
            <a:extLst>
              <a:ext uri="{FF2B5EF4-FFF2-40B4-BE49-F238E27FC236}">
                <a16:creationId xmlns:a16="http://schemas.microsoft.com/office/drawing/2014/main" id="{47AB5018-9176-9417-8767-66CE457431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83" y="6404340"/>
            <a:ext cx="547883" cy="33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14">
            <a:extLst>
              <a:ext uri="{FF2B5EF4-FFF2-40B4-BE49-F238E27FC236}">
                <a16:creationId xmlns:a16="http://schemas.microsoft.com/office/drawing/2014/main" id="{BBF2D292-0101-A562-216E-AC7AE719CA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064" y="6408470"/>
            <a:ext cx="35333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3CED324F-3034-5622-D6B9-2AE4C3D89B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53194" y="6379324"/>
            <a:ext cx="1452466" cy="45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DengXian" panose="02010600030101010101" pitchFamily="2" charset="-122"/>
                <a:cs typeface="Times New Roman" panose="02020603050405020304" pitchFamily="18" charset="0"/>
              </a:rPr>
              <a:t>International Society of Innovation Methods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字方塊 2">
            <a:extLst>
              <a:ext uri="{FF2B5EF4-FFF2-40B4-BE49-F238E27FC236}">
                <a16:creationId xmlns:a16="http://schemas.microsoft.com/office/drawing/2014/main" id="{E8470236-BC4D-D67C-974A-5421B90254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35552" y="6383338"/>
            <a:ext cx="1227862" cy="37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SimSun" panose="02010600030101010101" pitchFamily="2" charset="-122"/>
                <a:cs typeface="新細明體" panose="02020500000000000000" pitchFamily="18" charset="-120"/>
              </a:rPr>
              <a:t>The Society of Systematic Innovation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图片 17">
            <a:extLst>
              <a:ext uri="{FF2B5EF4-FFF2-40B4-BE49-F238E27FC236}">
                <a16:creationId xmlns:a16="http://schemas.microsoft.com/office/drawing/2014/main" id="{CF4C0199-D64E-3018-B6D2-54F56C432BB7}"/>
              </a:ext>
            </a:extLst>
          </p:cNvPr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057" y="6398687"/>
            <a:ext cx="429006" cy="41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7">
            <a:extLst>
              <a:ext uri="{FF2B5EF4-FFF2-40B4-BE49-F238E27FC236}">
                <a16:creationId xmlns:a16="http://schemas.microsoft.com/office/drawing/2014/main" id="{12E32A7A-A3B7-FAFE-E104-94D85F148F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2018" y="6415410"/>
            <a:ext cx="1445854" cy="38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Guangdong Business and Technology University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0E9BFF1-FD46-609B-EA3F-172428A90D47}"/>
              </a:ext>
            </a:extLst>
          </p:cNvPr>
          <p:cNvSpPr txBox="1"/>
          <p:nvPr userDrawn="1"/>
        </p:nvSpPr>
        <p:spPr>
          <a:xfrm>
            <a:off x="6686218" y="6430402"/>
            <a:ext cx="22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2023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gray">
          <a:xfrm>
            <a:off x="215900" y="938213"/>
            <a:ext cx="8636000" cy="3016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9" name="Rectangle 10"/>
          <p:cNvSpPr>
            <a:spLocks noGrp="1"/>
          </p:cNvSpPr>
          <p:nvPr>
            <p:ph type="title"/>
          </p:nvPr>
        </p:nvSpPr>
        <p:spPr>
          <a:xfrm>
            <a:off x="573088" y="215900"/>
            <a:ext cx="8391525" cy="685800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 anchor="b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>
          <a:xfrm>
            <a:off x="201613" y="993775"/>
            <a:ext cx="8763000" cy="5341938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/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 algn="r">
              <a:defRPr sz="1600" b="0">
                <a:solidFill>
                  <a:schemeClr val="bg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pic>
        <p:nvPicPr>
          <p:cNvPr id="8" name="圖片 1">
            <a:extLst>
              <a:ext uri="{FF2B5EF4-FFF2-40B4-BE49-F238E27FC236}">
                <a16:creationId xmlns:a16="http://schemas.microsoft.com/office/drawing/2014/main" id="{F2659B70-0164-4BE2-7988-DD75874E7F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83" y="6404340"/>
            <a:ext cx="547883" cy="33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5168E379-2A60-3FB2-5015-C2B0ADBADD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53194" y="6379324"/>
            <a:ext cx="1452466" cy="45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DengXian" panose="02010600030101010101" pitchFamily="2" charset="-122"/>
                <a:cs typeface="Times New Roman" panose="02020603050405020304" pitchFamily="18" charset="0"/>
              </a:rPr>
              <a:t>International Society of Innovation Methods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圖片 14">
            <a:extLst>
              <a:ext uri="{FF2B5EF4-FFF2-40B4-BE49-F238E27FC236}">
                <a16:creationId xmlns:a16="http://schemas.microsoft.com/office/drawing/2014/main" id="{6DCB8449-28AF-8B29-C944-A749FC1E8D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064" y="6408470"/>
            <a:ext cx="35333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字方塊 2">
            <a:extLst>
              <a:ext uri="{FF2B5EF4-FFF2-40B4-BE49-F238E27FC236}">
                <a16:creationId xmlns:a16="http://schemas.microsoft.com/office/drawing/2014/main" id="{BB4A84F8-B17F-9EEE-AD13-2C4AEFED63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35552" y="6383338"/>
            <a:ext cx="1227862" cy="37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SimSun" panose="02010600030101010101" pitchFamily="2" charset="-122"/>
                <a:cs typeface="新細明體" panose="02020500000000000000" pitchFamily="18" charset="-120"/>
              </a:rPr>
              <a:t>The Society of Systematic Innovation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图片 17">
            <a:extLst>
              <a:ext uri="{FF2B5EF4-FFF2-40B4-BE49-F238E27FC236}">
                <a16:creationId xmlns:a16="http://schemas.microsoft.com/office/drawing/2014/main" id="{8067B860-2DB3-465C-C0FB-8CEB3A88BBD0}"/>
              </a:ext>
            </a:extLst>
          </p:cNvPr>
          <p:cNvPicPr>
            <a:picLocks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057" y="6398687"/>
            <a:ext cx="429006" cy="41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7">
            <a:extLst>
              <a:ext uri="{FF2B5EF4-FFF2-40B4-BE49-F238E27FC236}">
                <a16:creationId xmlns:a16="http://schemas.microsoft.com/office/drawing/2014/main" id="{BBE0494C-8DE9-337A-ECB1-29CD607956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2018" y="6415410"/>
            <a:ext cx="1445854" cy="38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Guangdong Business and Technology University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6CC9255-FF12-E5D0-7DEA-864247F75223}"/>
              </a:ext>
            </a:extLst>
          </p:cNvPr>
          <p:cNvSpPr txBox="1"/>
          <p:nvPr userDrawn="1"/>
        </p:nvSpPr>
        <p:spPr>
          <a:xfrm>
            <a:off x="6686218" y="6430402"/>
            <a:ext cx="22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2023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588963" y="1268413"/>
            <a:ext cx="7772400" cy="1358900"/>
          </a:xfrm>
          <a:ln/>
        </p:spPr>
        <p:txBody>
          <a:bodyPr vert="horz" wrap="square" lIns="91302" tIns="45653" rIns="91302" bIns="45653" anchor="b"/>
          <a:lstStyle/>
          <a:p>
            <a:pPr marL="762000" indent="-762000" eaLnBrk="1" hangingPunct="1">
              <a:lnSpc>
                <a:spcPct val="120000"/>
              </a:lnSpc>
            </a:pPr>
            <a:r>
              <a:rPr kumimoji="1" lang="en-US" altLang="zh-TW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Title</a:t>
            </a:r>
            <a:endParaRPr kumimoji="1" lang="zh-TW" altLang="en-US" sz="4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sz="3600" b="1" dirty="0">
                <a:latin typeface="+mn-lt"/>
                <a:ea typeface="+mn-ea"/>
                <a:cs typeface="+mn-cs"/>
              </a:rPr>
              <a:t>Author </a:t>
            </a:r>
          </a:p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6148" name="投影片編號版面配置區 7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1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302" tIns="45653" rIns="91302" bIns="45653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172" name="投影片編號版面配置區 5"/>
          <p:cNvSpPr txBox="1"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2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786DB-FB8E-49F5-A4DE-5B58B773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6D57A3-5B1C-4B08-B08E-650865F1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71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Summary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&amp;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9220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4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0244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5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1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2_CourseSlideTemplate-080201">
      <a:majorFont>
        <a:latin typeface="Tahoma"/>
        <a:ea typeface="標楷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SSI-Sheu-Template</Template>
  <TotalTime>25</TotalTime>
  <Words>17</Words>
  <Application>Microsoft Office PowerPoint</Application>
  <PresentationFormat>如螢幕大小 (4:3)</PresentationFormat>
  <Paragraphs>12</Paragraphs>
  <Slides>5</Slides>
  <Notes>2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French Script MT</vt:lpstr>
      <vt:lpstr>Tahoma</vt:lpstr>
      <vt:lpstr>Times New Roman</vt:lpstr>
      <vt:lpstr>Wingdings</vt:lpstr>
      <vt:lpstr>12_CourseSlideTemplate-080201</vt:lpstr>
      <vt:lpstr>自訂設計</vt:lpstr>
      <vt:lpstr>Custom Design</vt:lpstr>
      <vt:lpstr>1_Custom Design</vt:lpstr>
      <vt:lpstr>Title</vt:lpstr>
      <vt:lpstr>Outline</vt:lpstr>
      <vt:lpstr>PowerPoint 簡報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Chiaoling NI</cp:lastModifiedBy>
  <cp:revision>55</cp:revision>
  <dcterms:created xsi:type="dcterms:W3CDTF">2019-10-22T10:26:26Z</dcterms:created>
  <dcterms:modified xsi:type="dcterms:W3CDTF">2023-01-19T08:49:21Z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